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6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43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781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1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816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71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91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34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91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652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84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07EF-2216-42D4-8E9D-7BC7D3E843FA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4FA72-EB33-4791-BB70-FEDF788EDCB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13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into.fi/yso/fi/?clang=s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hdotus.finto.fi/#!/li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0" y="417579"/>
            <a:ext cx="6400800" cy="792088"/>
          </a:xfrm>
        </p:spPr>
        <p:txBody>
          <a:bodyPr>
            <a:normAutofit/>
          </a:bodyPr>
          <a:lstStyle/>
          <a:p>
            <a:r>
              <a:rPr lang="fi-FI" dirty="0" smtClean="0"/>
              <a:t>Yleinen suomalainen ontologia YSO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23927" y="1026472"/>
            <a:ext cx="3135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hlinkClick r:id="rId2"/>
              </a:rPr>
              <a:t>https://finto.fi/yso/fi/?clang=sv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755576" y="1916832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YSO on yleinen suomalainen ontologia.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Ontologialla tarkoitetaan käsitehierarkiaa, joka kuvaa jonkin aihealueen käsitteet (”asiasanat”) ja niiden väliset suhteet.</a:t>
            </a:r>
          </a:p>
          <a:p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YSOssa</a:t>
            </a:r>
            <a:r>
              <a:rPr lang="fi-FI" dirty="0" smtClean="0"/>
              <a:t> on yli 28 000 käsitettä ja se kasvaa noin tuhannella vuosittain.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YSOa</a:t>
            </a:r>
            <a:r>
              <a:rPr lang="fi-FI" dirty="0"/>
              <a:t> käyttävät </a:t>
            </a:r>
            <a:r>
              <a:rPr lang="fi-FI" b="1" dirty="0"/>
              <a:t>suomalaiset arkistot, kirjastot ja museot</a:t>
            </a:r>
            <a:r>
              <a:rPr lang="fi-FI" dirty="0"/>
              <a:t>.</a:t>
            </a:r>
          </a:p>
          <a:p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YSO </a:t>
            </a:r>
            <a:r>
              <a:rPr lang="fi-FI" dirty="0"/>
              <a:t>on rakennettu </a:t>
            </a:r>
            <a:r>
              <a:rPr lang="fi-FI" b="1" dirty="0"/>
              <a:t>suomalaisen kulttuuripiirin sisällönkuvailutarpeiden ja käsitteistön pohjalta</a:t>
            </a:r>
            <a:r>
              <a:rPr lang="fi-FI" dirty="0"/>
              <a:t>, ja se on tarkoitettu käytettäväksi kuvailuun erityisesti silloin, kun kuvailtavien aineistojen aihealueet ovat monipuolisia</a:t>
            </a:r>
            <a:r>
              <a:rPr lang="fi-FI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1438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fi-FI" sz="6400" b="1" dirty="0" smtClean="0"/>
          </a:p>
          <a:p>
            <a:pPr marL="0" indent="0">
              <a:buNone/>
            </a:pPr>
            <a:r>
              <a:rPr lang="fi-FI" sz="6400" b="1" dirty="0" err="1" smtClean="0"/>
              <a:t>YSO:n</a:t>
            </a:r>
            <a:r>
              <a:rPr lang="fi-FI" sz="6400" b="1" dirty="0" smtClean="0"/>
              <a:t> romani-sanat</a:t>
            </a:r>
          </a:p>
          <a:p>
            <a:pPr marL="0" indent="0">
              <a:buNone/>
            </a:pPr>
            <a:endParaRPr lang="fi-FI" sz="5600" dirty="0" smtClean="0"/>
          </a:p>
          <a:p>
            <a:pPr marL="0" indent="0">
              <a:buNone/>
            </a:pPr>
            <a:r>
              <a:rPr lang="fi-FI" sz="5600" b="1" dirty="0" smtClean="0"/>
              <a:t>Romanit</a:t>
            </a:r>
            <a:r>
              <a:rPr lang="fi-FI" sz="5600" dirty="0" smtClean="0"/>
              <a:t>		väestöryhmään liittyvä rooli</a:t>
            </a:r>
          </a:p>
          <a:p>
            <a:pPr marL="0" indent="0">
              <a:buNone/>
            </a:pPr>
            <a:r>
              <a:rPr lang="fi-FI" sz="5600" dirty="0" smtClean="0"/>
              <a:t> 		mustalaiset, romaanit (etniset ryhmät), 		</a:t>
            </a:r>
          </a:p>
          <a:p>
            <a:pPr marL="0" indent="0">
              <a:buNone/>
            </a:pPr>
            <a:r>
              <a:rPr lang="fi-FI" sz="5600" dirty="0" smtClean="0"/>
              <a:t> 		50 Kansanperinne. Perinnetieteet. Kulttuuriantropologia.</a:t>
            </a:r>
          </a:p>
          <a:p>
            <a:pPr marL="0" indent="0">
              <a:buNone/>
            </a:pPr>
            <a:r>
              <a:rPr lang="fi-FI" sz="5600" dirty="0" smtClean="0"/>
              <a:t> 		</a:t>
            </a:r>
            <a:r>
              <a:rPr lang="fi-FI" sz="5600" dirty="0" err="1" smtClean="0"/>
              <a:t>Romanies</a:t>
            </a:r>
            <a:r>
              <a:rPr lang="fi-FI" sz="5600" dirty="0" smtClean="0"/>
              <a:t> (en), Roma </a:t>
            </a:r>
            <a:r>
              <a:rPr lang="fi-FI" sz="5600" dirty="0" err="1" smtClean="0"/>
              <a:t>people</a:t>
            </a:r>
            <a:r>
              <a:rPr lang="fi-FI" sz="5600" dirty="0" smtClean="0"/>
              <a:t> (en), </a:t>
            </a:r>
            <a:r>
              <a:rPr lang="fi-FI" sz="5600" dirty="0" err="1" smtClean="0"/>
              <a:t>romer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), </a:t>
            </a:r>
            <a:r>
              <a:rPr lang="fi-FI" sz="5600" dirty="0" err="1" smtClean="0"/>
              <a:t>zigenare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</a:t>
            </a:r>
          </a:p>
          <a:p>
            <a:pPr marL="0" indent="0">
              <a:buNone/>
            </a:pPr>
            <a:endParaRPr lang="fi-FI" sz="5600" dirty="0" smtClean="0"/>
          </a:p>
          <a:p>
            <a:pPr marL="0" indent="0">
              <a:buNone/>
            </a:pPr>
            <a:r>
              <a:rPr lang="fi-FI" sz="5600" b="1" dirty="0" smtClean="0"/>
              <a:t>Romanikulttuuri</a:t>
            </a:r>
            <a:r>
              <a:rPr lang="fi-FI" sz="5600" dirty="0" smtClean="0"/>
              <a:t>	kulttuurit (kulttuurimuodot)</a:t>
            </a:r>
          </a:p>
          <a:p>
            <a:pPr marL="0" indent="0">
              <a:buNone/>
            </a:pPr>
            <a:r>
              <a:rPr lang="fi-FI" sz="5600" dirty="0" smtClean="0"/>
              <a:t> 		mustalaiskulttuuri, romaanikulttuuri</a:t>
            </a:r>
          </a:p>
          <a:p>
            <a:pPr marL="0" indent="0">
              <a:buNone/>
            </a:pPr>
            <a:r>
              <a:rPr lang="fi-FI" sz="5600" dirty="0" smtClean="0"/>
              <a:t> 		50 Kansanperinne. Perinnetieteet. Kulttuuriantropologia.</a:t>
            </a:r>
          </a:p>
          <a:p>
            <a:pPr marL="0" indent="0">
              <a:buNone/>
            </a:pPr>
            <a:r>
              <a:rPr lang="fi-FI" sz="5600" dirty="0" smtClean="0"/>
              <a:t> 		Roma culture (en), </a:t>
            </a:r>
            <a:r>
              <a:rPr lang="fi-FI" sz="5600" dirty="0" err="1" smtClean="0"/>
              <a:t>romsk</a:t>
            </a:r>
            <a:r>
              <a:rPr lang="fi-FI" sz="5600" dirty="0" smtClean="0"/>
              <a:t> </a:t>
            </a:r>
            <a:r>
              <a:rPr lang="fi-FI" sz="5600" dirty="0" err="1" smtClean="0"/>
              <a:t>kultur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), </a:t>
            </a:r>
            <a:r>
              <a:rPr lang="fi-FI" sz="5600" dirty="0" err="1" smtClean="0"/>
              <a:t>zigensk</a:t>
            </a:r>
            <a:r>
              <a:rPr lang="fi-FI" sz="5600" dirty="0" smtClean="0"/>
              <a:t> </a:t>
            </a:r>
            <a:r>
              <a:rPr lang="fi-FI" sz="5600" dirty="0" err="1" smtClean="0"/>
              <a:t>kultur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), 				</a:t>
            </a:r>
            <a:r>
              <a:rPr lang="fi-FI" sz="5600" dirty="0" err="1" smtClean="0"/>
              <a:t>zigenarkultur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</a:t>
            </a:r>
          </a:p>
          <a:p>
            <a:pPr marL="0" indent="0">
              <a:buNone/>
            </a:pPr>
            <a:endParaRPr lang="fi-FI" sz="5600" dirty="0" smtClean="0"/>
          </a:p>
          <a:p>
            <a:pPr marL="0" indent="0">
              <a:buNone/>
            </a:pPr>
            <a:r>
              <a:rPr lang="fi-FI" sz="5600" b="1" dirty="0" smtClean="0"/>
              <a:t>romanikieli / romanikielinen kirjallisuus</a:t>
            </a:r>
          </a:p>
          <a:p>
            <a:pPr marL="0" indent="0">
              <a:buNone/>
            </a:pPr>
            <a:r>
              <a:rPr lang="fi-FI" sz="5600" dirty="0" smtClean="0"/>
              <a:t> 		indoiranilaiset kielet / kirjallisuus</a:t>
            </a:r>
          </a:p>
          <a:p>
            <a:pPr marL="0" indent="0">
              <a:buNone/>
            </a:pPr>
            <a:r>
              <a:rPr lang="fi-FI" sz="5600" dirty="0" smtClean="0"/>
              <a:t> 		mustalaiskieli, romanin kieli / romaninkielinen kirjallisuus</a:t>
            </a:r>
          </a:p>
          <a:p>
            <a:pPr marL="0" indent="0">
              <a:buNone/>
            </a:pPr>
            <a:r>
              <a:rPr lang="fi-FI" sz="5600" dirty="0" smtClean="0"/>
              <a:t> 		85 Kielitiede / 87 Kirjallisuus</a:t>
            </a:r>
          </a:p>
          <a:p>
            <a:pPr marL="0" indent="0">
              <a:buNone/>
            </a:pPr>
            <a:r>
              <a:rPr lang="fi-FI" sz="5600" dirty="0" smtClean="0"/>
              <a:t> 		Romani </a:t>
            </a:r>
            <a:r>
              <a:rPr lang="fi-FI" sz="5600" dirty="0" err="1" smtClean="0"/>
              <a:t>language</a:t>
            </a:r>
            <a:r>
              <a:rPr lang="fi-FI" sz="5600" dirty="0" smtClean="0"/>
              <a:t> (en), romani (</a:t>
            </a:r>
            <a:r>
              <a:rPr lang="fi-FI" sz="5600" dirty="0" err="1" smtClean="0"/>
              <a:t>sv</a:t>
            </a:r>
            <a:r>
              <a:rPr lang="fi-FI" sz="5600" dirty="0" smtClean="0"/>
              <a:t>), </a:t>
            </a:r>
            <a:r>
              <a:rPr lang="fi-FI" sz="5600" dirty="0" err="1" smtClean="0"/>
              <a:t>zigenarspråk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 / Romani 	</a:t>
            </a:r>
            <a:r>
              <a:rPr lang="fi-FI" sz="5600" dirty="0" err="1" smtClean="0"/>
              <a:t>language</a:t>
            </a:r>
            <a:r>
              <a:rPr lang="fi-FI" sz="5600" dirty="0" smtClean="0"/>
              <a:t> </a:t>
            </a:r>
            <a:r>
              <a:rPr lang="fi-FI" sz="5600" dirty="0" err="1" smtClean="0"/>
              <a:t>literature</a:t>
            </a:r>
            <a:r>
              <a:rPr lang="fi-FI" sz="5600" dirty="0" smtClean="0"/>
              <a:t> 		(en), </a:t>
            </a:r>
            <a:r>
              <a:rPr lang="fi-FI" sz="5600" dirty="0" err="1" smtClean="0"/>
              <a:t>romsk</a:t>
            </a:r>
            <a:r>
              <a:rPr lang="fi-FI" sz="5600" dirty="0" smtClean="0"/>
              <a:t> litteratur (</a:t>
            </a:r>
            <a:r>
              <a:rPr lang="fi-FI" sz="5600" dirty="0" err="1" smtClean="0"/>
              <a:t>sv</a:t>
            </a:r>
            <a:r>
              <a:rPr lang="fi-FI" sz="5600" dirty="0" smtClean="0"/>
              <a:t>)</a:t>
            </a:r>
          </a:p>
          <a:p>
            <a:pPr marL="0" indent="0">
              <a:buNone/>
            </a:pPr>
            <a:endParaRPr lang="fi-FI" sz="5600" dirty="0" smtClean="0"/>
          </a:p>
          <a:p>
            <a:pPr marL="0" indent="0">
              <a:buNone/>
            </a:pPr>
            <a:r>
              <a:rPr lang="fi-FI" sz="5600" b="1" dirty="0" smtClean="0"/>
              <a:t>romanikieliset</a:t>
            </a:r>
          </a:p>
          <a:p>
            <a:pPr marL="0" indent="0">
              <a:buNone/>
            </a:pPr>
            <a:r>
              <a:rPr lang="fi-FI" sz="5600" dirty="0" smtClean="0"/>
              <a:t>		 kieleen liittyvä rooli</a:t>
            </a:r>
          </a:p>
          <a:p>
            <a:pPr marL="0" indent="0">
              <a:buNone/>
            </a:pPr>
            <a:r>
              <a:rPr lang="fi-FI" sz="5600" dirty="0" smtClean="0"/>
              <a:t> 		romaninkieliset</a:t>
            </a:r>
          </a:p>
          <a:p>
            <a:pPr marL="0" indent="0">
              <a:buNone/>
            </a:pPr>
            <a:r>
              <a:rPr lang="fi-FI" sz="5600" dirty="0" smtClean="0"/>
              <a:t> 		61 Väestötiede. Demografia , 85 Kielitiede</a:t>
            </a:r>
          </a:p>
          <a:p>
            <a:pPr marL="0" indent="0">
              <a:buNone/>
            </a:pPr>
            <a:r>
              <a:rPr lang="fi-FI" sz="5600" dirty="0"/>
              <a:t>	</a:t>
            </a:r>
            <a:r>
              <a:rPr lang="fi-FI" sz="5600" dirty="0" smtClean="0"/>
              <a:t>	</a:t>
            </a:r>
            <a:r>
              <a:rPr lang="fi-FI" sz="5600" dirty="0" err="1" smtClean="0"/>
              <a:t>Romany</a:t>
            </a:r>
            <a:r>
              <a:rPr lang="fi-FI" sz="5600" dirty="0" smtClean="0"/>
              <a:t> </a:t>
            </a:r>
            <a:r>
              <a:rPr lang="fi-FI" sz="5600" dirty="0" err="1" smtClean="0"/>
              <a:t>speakers</a:t>
            </a:r>
            <a:r>
              <a:rPr lang="fi-FI" sz="5600" dirty="0" smtClean="0"/>
              <a:t> (en), </a:t>
            </a:r>
            <a:r>
              <a:rPr lang="fi-FI" sz="5600" dirty="0" err="1" smtClean="0"/>
              <a:t>romanispråkiga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), </a:t>
            </a:r>
            <a:r>
              <a:rPr lang="fi-FI" sz="5600" dirty="0" err="1" smtClean="0"/>
              <a:t>romanitalande</a:t>
            </a:r>
            <a:r>
              <a:rPr lang="fi-FI" sz="5600" dirty="0" smtClean="0"/>
              <a:t> (</a:t>
            </a:r>
            <a:r>
              <a:rPr lang="fi-FI" sz="5600" dirty="0" err="1" smtClean="0"/>
              <a:t>sv</a:t>
            </a:r>
            <a:r>
              <a:rPr lang="fi-FI" sz="5600" dirty="0" smtClean="0"/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120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sz="1400" b="1" dirty="0" smtClean="0"/>
          </a:p>
          <a:p>
            <a:pPr marL="0" indent="0">
              <a:buNone/>
            </a:pPr>
            <a:r>
              <a:rPr lang="fi-FI" sz="1400" b="1" dirty="0" smtClean="0"/>
              <a:t>Mustalais-sanat</a:t>
            </a:r>
            <a:endParaRPr lang="fi-FI" sz="1400" b="1" dirty="0"/>
          </a:p>
          <a:p>
            <a:pPr marL="0" indent="0">
              <a:buNone/>
            </a:pPr>
            <a:endParaRPr lang="fi-FI" sz="1400" b="1" dirty="0" smtClean="0"/>
          </a:p>
          <a:p>
            <a:pPr marL="0" indent="0">
              <a:buNone/>
            </a:pPr>
            <a:r>
              <a:rPr lang="fi-FI" sz="1400" b="1" dirty="0" smtClean="0"/>
              <a:t>Mustalaislähetys</a:t>
            </a:r>
            <a:r>
              <a:rPr lang="fi-FI" sz="1400" dirty="0" smtClean="0"/>
              <a:t>		sisälähetys</a:t>
            </a:r>
          </a:p>
          <a:p>
            <a:pPr marL="0" indent="0">
              <a:buNone/>
            </a:pPr>
            <a:r>
              <a:rPr lang="fi-FI" sz="1400" dirty="0" smtClean="0"/>
              <a:t> 			53 Uskonto. Teologia. Uskontotiede</a:t>
            </a:r>
          </a:p>
          <a:p>
            <a:pPr marL="0" indent="0">
              <a:buNone/>
            </a:pPr>
            <a:r>
              <a:rPr lang="fi-FI" sz="1400" dirty="0" smtClean="0"/>
              <a:t> 			</a:t>
            </a:r>
            <a:r>
              <a:rPr lang="fi-FI" sz="1400" dirty="0" err="1" smtClean="0"/>
              <a:t>gypsy</a:t>
            </a:r>
            <a:r>
              <a:rPr lang="fi-FI" sz="1400" dirty="0" smtClean="0"/>
              <a:t> mission (en), </a:t>
            </a:r>
            <a:r>
              <a:rPr lang="fi-FI" sz="1400" dirty="0" err="1" smtClean="0"/>
              <a:t>zigenarmission</a:t>
            </a:r>
            <a:r>
              <a:rPr lang="fi-FI" sz="1400" dirty="0" smtClean="0"/>
              <a:t> (</a:t>
            </a:r>
            <a:r>
              <a:rPr lang="fi-FI" sz="1400" dirty="0" err="1" smtClean="0"/>
              <a:t>sv</a:t>
            </a:r>
            <a:r>
              <a:rPr lang="fi-FI" sz="1400" dirty="0" smtClean="0"/>
              <a:t>)</a:t>
            </a:r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400" b="1" dirty="0" smtClean="0"/>
              <a:t>Mustalaismusiikki		</a:t>
            </a:r>
            <a:r>
              <a:rPr lang="fi-FI" sz="1400" dirty="0" smtClean="0"/>
              <a:t>perinnemusiikki</a:t>
            </a:r>
          </a:p>
          <a:p>
            <a:pPr marL="0" indent="0">
              <a:buNone/>
            </a:pPr>
            <a:r>
              <a:rPr lang="fi-FI" sz="1400" dirty="0"/>
              <a:t>	</a:t>
            </a:r>
            <a:r>
              <a:rPr lang="fi-FI" sz="1400" dirty="0" smtClean="0"/>
              <a:t>		50 Kansanperinne. Perinnetieteet. Kulttuuriantropologia </a:t>
            </a:r>
          </a:p>
          <a:p>
            <a:pPr marL="0" indent="0">
              <a:buNone/>
            </a:pPr>
            <a:r>
              <a:rPr lang="fi-FI" sz="1400" dirty="0" smtClean="0"/>
              <a:t>			89 Musiikki</a:t>
            </a:r>
          </a:p>
          <a:p>
            <a:pPr marL="0" indent="0">
              <a:buNone/>
            </a:pPr>
            <a:r>
              <a:rPr lang="fi-FI" sz="1400" dirty="0"/>
              <a:t>	</a:t>
            </a:r>
            <a:r>
              <a:rPr lang="fi-FI" sz="1400" dirty="0" smtClean="0"/>
              <a:t>		Roma music (en), </a:t>
            </a:r>
            <a:r>
              <a:rPr lang="fi-FI" sz="1400" dirty="0" err="1" smtClean="0"/>
              <a:t>Gypsy</a:t>
            </a:r>
            <a:r>
              <a:rPr lang="fi-FI" sz="1400" dirty="0" smtClean="0"/>
              <a:t> music (en), </a:t>
            </a:r>
            <a:r>
              <a:rPr lang="fi-FI" sz="1400" dirty="0" err="1" smtClean="0"/>
              <a:t>zigenarmusik</a:t>
            </a:r>
            <a:r>
              <a:rPr lang="fi-FI" sz="1400" dirty="0" smtClean="0"/>
              <a:t> (</a:t>
            </a:r>
            <a:r>
              <a:rPr lang="fi-FI" sz="1400" dirty="0" err="1" smtClean="0"/>
              <a:t>sv</a:t>
            </a:r>
            <a:r>
              <a:rPr lang="fi-FI" sz="1400" dirty="0" smtClean="0"/>
              <a:t>), </a:t>
            </a:r>
            <a:r>
              <a:rPr lang="fi-FI" sz="1400" dirty="0" err="1" smtClean="0"/>
              <a:t>romsk</a:t>
            </a:r>
            <a:r>
              <a:rPr lang="fi-FI" sz="1400" dirty="0" smtClean="0"/>
              <a:t> </a:t>
            </a:r>
            <a:r>
              <a:rPr lang="fi-FI" sz="1400" dirty="0" err="1" smtClean="0"/>
              <a:t>musik</a:t>
            </a:r>
            <a:r>
              <a:rPr lang="fi-FI" sz="1400" dirty="0" smtClean="0"/>
              <a:t> (</a:t>
            </a:r>
            <a:r>
              <a:rPr lang="fi-FI" sz="1400" dirty="0" err="1" smtClean="0"/>
              <a:t>sv</a:t>
            </a:r>
            <a:r>
              <a:rPr lang="fi-FI" sz="1400" dirty="0" smtClean="0"/>
              <a:t>)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b="1" dirty="0" smtClean="0"/>
              <a:t>Kysymyksiä?</a:t>
            </a:r>
          </a:p>
          <a:p>
            <a:r>
              <a:rPr lang="fi-FI" sz="1400" dirty="0" smtClean="0"/>
              <a:t>Onko romani/mustalais-termien osalta päivittämisen tarvetta?</a:t>
            </a:r>
          </a:p>
          <a:p>
            <a:endParaRPr lang="fi-FI" sz="1400" b="1" dirty="0" smtClean="0"/>
          </a:p>
          <a:p>
            <a:r>
              <a:rPr lang="fi-FI" sz="1400" dirty="0" smtClean="0"/>
              <a:t>Mustalais-alkuisten sanojen sisältö ja käyttö?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Linkki </a:t>
            </a:r>
            <a:r>
              <a:rPr lang="fi-FI" sz="1400" dirty="0" err="1" smtClean="0"/>
              <a:t>YSOn</a:t>
            </a:r>
            <a:r>
              <a:rPr lang="fi-FI" sz="1400" dirty="0" smtClean="0"/>
              <a:t> uusien termien ehdotussivulle:</a:t>
            </a:r>
          </a:p>
          <a:p>
            <a:pPr marL="0" indent="0">
              <a:buNone/>
            </a:pPr>
            <a:endParaRPr lang="fi-FI" sz="1400" dirty="0"/>
          </a:p>
          <a:p>
            <a:pPr marL="0" indent="0">
              <a:buNone/>
            </a:pPr>
            <a:r>
              <a:rPr lang="fi-FI" sz="1400" dirty="0" smtClean="0">
                <a:hlinkClick r:id="rId2"/>
              </a:rPr>
              <a:t>https://ehdotus.finto.fi/#!/list</a:t>
            </a: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 	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140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85</Words>
  <Application>Microsoft Office PowerPoint</Application>
  <PresentationFormat>Näytössä katseltava diaesitys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Office-teema</vt:lpstr>
      <vt:lpstr>PowerPoint-esitys</vt:lpstr>
      <vt:lpstr>PowerPoint-esitys</vt:lpstr>
      <vt:lpstr>PowerPoint-esitys</vt:lpstr>
    </vt:vector>
  </TitlesOfParts>
  <Company>Suomalaisen Kirjallisuuden Seura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Blomster Risto</dc:creator>
  <cp:lastModifiedBy>Järvinen Johanna (STM)</cp:lastModifiedBy>
  <cp:revision>7</cp:revision>
  <dcterms:created xsi:type="dcterms:W3CDTF">2018-11-23T09:08:02Z</dcterms:created>
  <dcterms:modified xsi:type="dcterms:W3CDTF">2018-12-03T07:01:32Z</dcterms:modified>
</cp:coreProperties>
</file>